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86" r:id="rId3"/>
    <p:sldId id="464" r:id="rId4"/>
    <p:sldId id="462" r:id="rId5"/>
    <p:sldId id="485" r:id="rId6"/>
    <p:sldId id="487" r:id="rId7"/>
    <p:sldId id="489" r:id="rId8"/>
    <p:sldId id="488" r:id="rId9"/>
    <p:sldId id="469" r:id="rId10"/>
    <p:sldId id="468" r:id="rId11"/>
    <p:sldId id="470" r:id="rId12"/>
    <p:sldId id="493" r:id="rId13"/>
    <p:sldId id="478" r:id="rId14"/>
    <p:sldId id="475" r:id="rId15"/>
    <p:sldId id="496" r:id="rId16"/>
    <p:sldId id="497" r:id="rId17"/>
    <p:sldId id="498" r:id="rId18"/>
    <p:sldId id="278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9F261-C3AB-7A43-9E56-43B293A9E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367169-237B-1E4D-A4B5-292DAA735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A5F819-B285-A146-BE34-91C153FA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D0D129-A54B-4D45-AF00-7D8E0A9B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27D934-9E98-074E-BE1F-8D7A30F1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38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42B59-CB2C-4B4C-AB48-BA59BAAB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488D1B-AE86-FF4D-971F-8C8E6F346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298360-EB94-8943-ADA6-26484AEB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D5DB27-889D-CF44-A92B-9C32B0E7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6799A9-9542-4743-A9AE-7756D6F2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5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2070ABC-9838-5847-AE78-C8D6BA33B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D44F7C-7723-E74E-99E2-77C67E48D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3C6903-627D-F640-9796-1D3BF624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76CE8B-76AD-3C44-97C7-7E390B40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77353B-253B-9845-B893-C3F86D13A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735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23950-87E7-2144-899A-335458451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D9F81F-2A51-F743-8AC4-954B48F7B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EB4CB2-5C22-C343-A238-59B35D8A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811688-0F84-6E40-8646-2D9683B1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655FEF-5441-764B-8817-5E7CC2AE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010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E48F3-4CDA-C746-B980-0C004BE2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E901E-6C90-A24A-A809-E2A12137D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1FCC5A-44D6-3647-8514-92B7C74D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53AD5D-3809-D544-91C3-B21D34B0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1AEBFB-C0EF-6346-B574-FC9082C9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833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C9A82-E84C-AA42-BB00-6D87D7A3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B2F4C5-FDA3-5A49-AC17-D84E35F2D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8A2330-AFB3-9446-8E21-0AD40E72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16B6A5-F536-0E43-8875-2099CB41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F8B20D-4CFE-2540-B25D-04EA6268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020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0EDBE-28DA-504D-9F5A-7CAC3EC3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8CE98A-B8CB-FB42-A87E-31C428406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E76AA68-9EEE-3A4C-B215-173802E14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ADE356-F5E8-704A-B913-340A7F5D84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6A7C08-F999-A242-A19D-720E0988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75AB2F-0FC7-3648-9262-E4A2F8F9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07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D8F22-B035-2044-B23E-6F801B14D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9BDFDD-75E9-6B4B-844F-ED3665434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205F58-76F4-F04A-843E-D3CA283B7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1703C75-7FAD-5F47-BDAD-D3531635D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F6B0903-F94F-C64F-AC13-D16876900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778034-C5C6-524C-BC75-ECBFE5C9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0F71AF-B8AC-9E48-93EC-850CCD5B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BB01953-78C4-D849-B371-A7BA7D7A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866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AD3AA7-20D5-C346-B0FB-AC06F7F4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E5F6963-FD35-F44D-83A0-8FE88E16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61E696E-3B8B-9447-8593-9AEB6ACD0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FEC04D-74D7-1846-ABB9-6ED74417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790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5F92F1C-B8CA-B74E-9D1E-F7032682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B46328-0CE2-204C-94FE-15EEFCBE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099AAEB-C561-354F-8DFF-57084B02E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172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0FDAB-601C-8B40-9261-DBEBF77B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C563FC-CE18-154E-B087-3B40CA3D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EC715B0-CB51-B343-A166-1C03C1A21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9B2BFE2-BF13-0545-B9BE-6FA92E92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7C2F749-B4A6-274C-B22A-6A4CB1306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A5D24B-94EA-6540-BE7A-9138EEC8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60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B2848-A010-6B4F-9C37-3117DCE1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89E49D-D2DB-614A-8705-43C2B81E7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5DFAD9-A367-8546-8DD9-317BFDD0D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2706E3-AF6D-AA4F-8C4A-386880E4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A29783-0690-5448-8F44-BD0DB4C4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624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C058D-B3E0-FF43-AEA4-48E544970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6442E8F-2D44-F145-8906-13E6C4B4F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112DAC-46A2-8345-B7D9-FAA2DD068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BAB595-13B9-CF44-8142-1EED93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9F7709-4EA7-8545-ACD9-63ADA945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783255-727B-764A-ABA4-47CE31EB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083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F36C0-15F3-3A49-8367-59AF6D33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4EBB7C-4894-4246-91D2-5E19C9DB8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AE6A88-A719-2F44-8CEF-598EBAE0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AB5209-AD6A-954D-8719-127B45A2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E3B349-F770-6C4A-B31E-2A12F28A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634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5A6CBFB-12C3-0649-A9BC-2C47EA1EE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A433C9-0D59-224A-AFDF-25258580F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64D2F5-5E71-044A-A26D-C9EC9FCA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1F55F3-414C-7B48-832F-4C829A2409EE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DBBE7E-9DE6-4746-AEF4-23B8654E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E531DA-3D89-3344-B3FF-422E498D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ABF0E0-4B1C-9E41-916E-F61C968C33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98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07C03-46FB-4640-9CEC-AC9B0BD5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5E3B6A-4895-B44D-81E2-258EFE854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7054AC-676A-BD42-99FC-917424F6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C08122-C644-2E41-A3AE-9CC7D890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79D6F5-ADC3-B64C-A3CD-789CED31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4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624271-189B-0A46-BA1A-1EF2E32F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A71BB2-3CFD-4244-8CBB-724AA52BA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71889AD-5371-B346-A626-505E68FAA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E4CA2B-5835-8342-9B1D-9C739A02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2F1DB5-C9F9-3344-823A-15712F68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EDEC65-EF5C-E448-9ED2-87CE05A2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95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C6CCA-358B-FA4F-B30A-D540DCCB5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4A4587-4995-5E47-9B71-911D62826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E4AFAB-B72A-0D41-BA9F-8478F7E43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23F5DA-5E54-AE49-865F-154B043D1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72CC2D9-77DB-8942-9FAB-E201C6115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33540CD-D894-B745-B27E-E73F0D27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476B3F-930E-4749-9D70-48D60D70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0BF28E1-C011-A34B-A9A9-565659F3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80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E28CE-47EB-2248-9B18-7A53FDA3B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6EC783D-998C-7940-8418-3274D267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8A61F0C-127F-9B42-9CD2-1EC0CF69A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52C1EFF-B0BF-3A47-B4BB-653811A3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0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32E16B8-9EB9-9A41-A91D-AF25B788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067FFAF-D4EC-934C-9F86-21986731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D04F1F8-9ACB-3340-9633-8FB03A8B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5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F8A44-B47A-BE4E-964E-6D57B7B4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E2EC25-A68C-074C-8B80-F66464D6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7A34C6-274F-8B46-A7D5-005AFD04F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FAAF99-F6FC-5C4B-A0BF-F8211E4F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A7641A-B563-CE40-817C-758EED9D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B24DF7-9A14-7049-8D21-7D3683AD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82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C66B9-D74B-3148-A3A1-6F6ADD6D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B4BF0A4-57BC-C54C-8C8B-83CD3FA9E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0C60152-6FF0-FC4A-84A0-41EC65406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0FA379-0C23-B74F-B54D-F4DC350B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A3197F-1A19-6C41-95F5-FEE51106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76C9897-1D20-B442-A56E-EBAB3F40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47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C87E12-AD21-4248-8515-2E11FD21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B9E902-8D33-1F4F-9FCA-96FEB2A4F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4D6FC7-A3D6-994B-8B03-5AEFDF35C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C286B-AC09-4F49-B291-AA5586E9E896}" type="datetimeFigureOut">
              <a:rPr lang="nl-NL" smtClean="0"/>
              <a:t>17-10-2024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17BB0E-0C02-6444-9571-BD7D47A58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3C89DE-4716-A84C-8BF1-40E74EFC9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A66D-2570-EA4E-AED7-11B2BB731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12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CC9A5B4-B701-3C47-97B0-2FC086799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EFBF8F3-CE46-2345-818D-9CD72B185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588A95B-D301-2249-9755-FC0C818DC8B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22900"/>
            <a:ext cx="12192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2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spel, tafel, person, vasthouden&#10;&#10;Automatisch gegenereerde beschrijving">
            <a:extLst>
              <a:ext uri="{FF2B5EF4-FFF2-40B4-BE49-F238E27FC236}">
                <a16:creationId xmlns:a16="http://schemas.microsoft.com/office/drawing/2014/main" id="{C09C2669-3897-1B43-86CD-F6F8316BDF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0" y="12700"/>
            <a:ext cx="12166600" cy="68326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F6D7DF3-813D-FB47-BBA9-B923BA92C9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Structureren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leren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C58F4F-E796-694D-ABAB-A86FE9D5F0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Voor</a:t>
            </a:r>
            <a:r>
              <a:rPr lang="en-US" sz="3200" dirty="0"/>
              <a:t> </a:t>
            </a:r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effectieve</a:t>
            </a:r>
            <a:r>
              <a:rPr lang="en-US" sz="3200" dirty="0"/>
              <a:t>, </a:t>
            </a:r>
            <a:r>
              <a:rPr lang="en-US" sz="3200" dirty="0" err="1"/>
              <a:t>uitdagende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leuke</a:t>
            </a:r>
            <a:r>
              <a:rPr lang="en-US" sz="3200" dirty="0"/>
              <a:t> training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31375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doel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Geeft structuur, spelers weten waar ze mee bezig zijn</a:t>
            </a:r>
          </a:p>
          <a:p>
            <a:endParaRPr lang="nl-NL" sz="3600" dirty="0"/>
          </a:p>
          <a:p>
            <a:r>
              <a:rPr lang="nl-NL" sz="3600" dirty="0"/>
              <a:t>Brengt focus </a:t>
            </a:r>
          </a:p>
          <a:p>
            <a:endParaRPr lang="nl-NL" sz="3600" dirty="0"/>
          </a:p>
          <a:p>
            <a:r>
              <a:rPr lang="nl-NL" sz="3600" dirty="0"/>
              <a:t>Motiveert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85475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3. Hoe </a:t>
            </a:r>
            <a:r>
              <a:rPr lang="en-US" dirty="0" err="1"/>
              <a:t>werk</a:t>
            </a:r>
            <a:r>
              <a:rPr lang="en-US" dirty="0"/>
              <a:t> je met </a:t>
            </a:r>
            <a:r>
              <a:rPr lang="en-US" dirty="0" err="1"/>
              <a:t>doelen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Werk aan 1 doel tegelijkertijd</a:t>
            </a:r>
          </a:p>
          <a:p>
            <a:endParaRPr lang="nl-NL" sz="3600" dirty="0"/>
          </a:p>
          <a:p>
            <a:r>
              <a:rPr lang="nl-NL" sz="3600" dirty="0"/>
              <a:t>Stel haalbare en uitdagende doelen</a:t>
            </a:r>
          </a:p>
          <a:p>
            <a:endParaRPr lang="nl-NL" sz="3600" dirty="0"/>
          </a:p>
          <a:p>
            <a:r>
              <a:rPr lang="nl-NL" sz="3600" dirty="0"/>
              <a:t>Stel het doel als dat nodig is tussendoor bij  </a:t>
            </a:r>
          </a:p>
          <a:p>
            <a:endParaRPr lang="nl-NL" sz="3600" dirty="0"/>
          </a:p>
          <a:p>
            <a:endParaRPr lang="nl-NL" sz="3600" dirty="0"/>
          </a:p>
        </p:txBody>
      </p:sp>
      <p:sp>
        <p:nvSpPr>
          <p:cNvPr id="4" name="Pijl: omhoog 3">
            <a:extLst>
              <a:ext uri="{FF2B5EF4-FFF2-40B4-BE49-F238E27FC236}">
                <a16:creationId xmlns:a16="http://schemas.microsoft.com/office/drawing/2014/main" id="{F92139E7-EE1A-4F51-A904-959215F2DE14}"/>
              </a:ext>
            </a:extLst>
          </p:cNvPr>
          <p:cNvSpPr/>
          <p:nvPr/>
        </p:nvSpPr>
        <p:spPr>
          <a:xfrm>
            <a:off x="10270435" y="4224130"/>
            <a:ext cx="490330" cy="78187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: omlaag 5">
            <a:extLst>
              <a:ext uri="{FF2B5EF4-FFF2-40B4-BE49-F238E27FC236}">
                <a16:creationId xmlns:a16="http://schemas.microsoft.com/office/drawing/2014/main" id="{562BFAED-2C0C-456B-AE45-08FC29CD686B}"/>
              </a:ext>
            </a:extLst>
          </p:cNvPr>
          <p:cNvSpPr/>
          <p:nvPr/>
        </p:nvSpPr>
        <p:spPr>
          <a:xfrm>
            <a:off x="11190238" y="4240693"/>
            <a:ext cx="490330" cy="781879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263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>
            <a:normAutofit fontScale="90000"/>
          </a:bodyPr>
          <a:lstStyle/>
          <a:p>
            <a:r>
              <a:rPr lang="nl-NL" sz="4900" dirty="0"/>
              <a:t>Hoe kun je het behalen van een doel belonen / vieren?</a:t>
            </a:r>
            <a:br>
              <a:rPr lang="nl-NL" sz="4400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Compliment geven</a:t>
            </a:r>
          </a:p>
          <a:p>
            <a:r>
              <a:rPr lang="nl-NL" sz="3600" dirty="0"/>
              <a:t>Ballonnen, toeters, slingers, taart</a:t>
            </a:r>
          </a:p>
          <a:p>
            <a:r>
              <a:rPr lang="nl-NL" sz="3600" dirty="0"/>
              <a:t>Volgende training starten met favoriet spel/oefening</a:t>
            </a:r>
          </a:p>
          <a:p>
            <a:r>
              <a:rPr lang="nl-NL" sz="3600" dirty="0" err="1"/>
              <a:t>Clinic</a:t>
            </a:r>
            <a:r>
              <a:rPr lang="nl-NL" sz="3600" dirty="0"/>
              <a:t> 1</a:t>
            </a:r>
            <a:r>
              <a:rPr lang="nl-NL" sz="3600" baseline="30000" dirty="0"/>
              <a:t>e</a:t>
            </a:r>
            <a:r>
              <a:rPr lang="nl-NL" sz="3600" dirty="0"/>
              <a:t> team</a:t>
            </a:r>
          </a:p>
          <a:p>
            <a:r>
              <a:rPr lang="nl-NL" sz="3600" dirty="0"/>
              <a:t>Filmavond</a:t>
            </a:r>
          </a:p>
          <a:p>
            <a:pPr marL="0" indent="0">
              <a:buNone/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4027261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4. De </a:t>
            </a:r>
            <a:r>
              <a:rPr lang="en-US" dirty="0" err="1"/>
              <a:t>organisatie</a:t>
            </a:r>
            <a:r>
              <a:rPr lang="en-US" dirty="0"/>
              <a:t> van je </a:t>
            </a:r>
            <a:r>
              <a:rPr lang="en-US" dirty="0" err="1"/>
              <a:t>oefening</a:t>
            </a:r>
            <a:r>
              <a:rPr lang="en-US" dirty="0"/>
              <a:t>: </a:t>
            </a:r>
            <a:r>
              <a:rPr lang="en-US" dirty="0" err="1"/>
              <a:t>instructie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Kom bij elkaar in de groep</a:t>
            </a:r>
          </a:p>
          <a:p>
            <a:r>
              <a:rPr lang="nl-NL" sz="3600" dirty="0"/>
              <a:t>Bal weg, eventueel zitten</a:t>
            </a:r>
          </a:p>
          <a:p>
            <a:r>
              <a:rPr lang="nl-NL" sz="3600" dirty="0"/>
              <a:t>Houd je instructie kort: 30 – 60 sec.</a:t>
            </a:r>
          </a:p>
          <a:p>
            <a:r>
              <a:rPr lang="nl-NL" sz="3600" dirty="0"/>
              <a:t>Gebruik begrijpelijke taal, niet te technisch</a:t>
            </a:r>
          </a:p>
          <a:p>
            <a:r>
              <a:rPr lang="nl-NL" sz="3600" dirty="0"/>
              <a:t>Voorbeeld</a:t>
            </a:r>
          </a:p>
          <a:p>
            <a:r>
              <a:rPr lang="nl-NL" sz="3600" dirty="0"/>
              <a:t>Check op je boodschap is begrepen (controlevragen)</a:t>
            </a:r>
          </a:p>
        </p:txBody>
      </p:sp>
    </p:spTree>
    <p:extLst>
      <p:ext uri="{BB962C8B-B14F-4D97-AF65-F5344CB8AC3E}">
        <p14:creationId xmlns:p14="http://schemas.microsoft.com/office/powerpoint/2010/main" val="2641278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4. De </a:t>
            </a:r>
            <a:r>
              <a:rPr lang="en-US" dirty="0" err="1"/>
              <a:t>organisatie</a:t>
            </a:r>
            <a:r>
              <a:rPr lang="en-US" dirty="0"/>
              <a:t> van je </a:t>
            </a:r>
            <a:r>
              <a:rPr lang="en-US" dirty="0" err="1"/>
              <a:t>oefening</a:t>
            </a:r>
            <a:r>
              <a:rPr lang="en-US" dirty="0"/>
              <a:t>: </a:t>
            </a:r>
            <a:r>
              <a:rPr lang="en-US" dirty="0" err="1"/>
              <a:t>uitvoering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Doe korte oefeningen (circa 10 min).</a:t>
            </a:r>
          </a:p>
          <a:p>
            <a:endParaRPr lang="nl-NL" sz="3600" dirty="0"/>
          </a:p>
          <a:p>
            <a:r>
              <a:rPr lang="nl-NL" sz="3600" dirty="0"/>
              <a:t>Zorg dat iedereen bezig / in beweging is</a:t>
            </a:r>
          </a:p>
          <a:p>
            <a:endParaRPr lang="nl-NL" sz="3600" dirty="0"/>
          </a:p>
          <a:p>
            <a:r>
              <a:rPr lang="nl-NL" sz="3600" dirty="0"/>
              <a:t>Wissel af en breng variatie aan</a:t>
            </a:r>
          </a:p>
        </p:txBody>
      </p:sp>
    </p:spTree>
    <p:extLst>
      <p:ext uri="{BB962C8B-B14F-4D97-AF65-F5344CB8AC3E}">
        <p14:creationId xmlns:p14="http://schemas.microsoft.com/office/powerpoint/2010/main" val="45853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Varieer</a:t>
            </a:r>
            <a:r>
              <a:rPr lang="en-US" dirty="0"/>
              <a:t> in: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Technieken</a:t>
            </a:r>
          </a:p>
          <a:p>
            <a:r>
              <a:rPr lang="nl-NL" sz="3600" dirty="0"/>
              <a:t>Spelvormen</a:t>
            </a:r>
          </a:p>
          <a:p>
            <a:r>
              <a:rPr lang="nl-NL" sz="3600" dirty="0"/>
              <a:t>Rollen / taken</a:t>
            </a:r>
          </a:p>
          <a:p>
            <a:r>
              <a:rPr lang="nl-NL" sz="3600" dirty="0"/>
              <a:t>Materiaal</a:t>
            </a:r>
          </a:p>
          <a:p>
            <a:r>
              <a:rPr lang="nl-NL" sz="3600" dirty="0"/>
              <a:t>Omgeving</a:t>
            </a:r>
          </a:p>
        </p:txBody>
      </p:sp>
    </p:spTree>
    <p:extLst>
      <p:ext uri="{BB962C8B-B14F-4D97-AF65-F5344CB8AC3E}">
        <p14:creationId xmlns:p14="http://schemas.microsoft.com/office/powerpoint/2010/main" val="1734445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5. De </a:t>
            </a:r>
            <a:r>
              <a:rPr lang="en-US" dirty="0" err="1"/>
              <a:t>afsluiting</a:t>
            </a:r>
            <a:r>
              <a:rPr lang="en-US" dirty="0"/>
              <a:t> van je training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Eindig gezamenlijk als groep</a:t>
            </a:r>
          </a:p>
          <a:p>
            <a:r>
              <a:rPr lang="nl-NL" sz="3600" dirty="0"/>
              <a:t>Vraag wat je spelers van de training vonden</a:t>
            </a:r>
          </a:p>
          <a:p>
            <a:pPr lvl="1"/>
            <a:r>
              <a:rPr lang="nl-NL" sz="3200" dirty="0"/>
              <a:t>wat ze hebben geleerd</a:t>
            </a:r>
          </a:p>
          <a:p>
            <a:r>
              <a:rPr lang="nl-NL" sz="3600" dirty="0"/>
              <a:t>Geef zelf feedback</a:t>
            </a:r>
          </a:p>
          <a:p>
            <a:pPr lvl="1"/>
            <a:r>
              <a:rPr lang="nl-NL" sz="3200" dirty="0"/>
              <a:t>Is het doel gehaald? </a:t>
            </a:r>
          </a:p>
          <a:p>
            <a:pPr lvl="1"/>
            <a:r>
              <a:rPr lang="nl-NL" sz="3200" dirty="0"/>
              <a:t>Een top en een tip </a:t>
            </a:r>
          </a:p>
          <a:p>
            <a:r>
              <a:rPr lang="nl-NL" sz="3600" dirty="0"/>
              <a:t>Zeg gedag: tot ….. </a:t>
            </a:r>
          </a:p>
          <a:p>
            <a:pPr lvl="1"/>
            <a:r>
              <a:rPr lang="nl-NL" sz="3200" dirty="0"/>
              <a:t>Breng eventueel afspraak in herinnering</a:t>
            </a:r>
          </a:p>
        </p:txBody>
      </p:sp>
    </p:spTree>
    <p:extLst>
      <p:ext uri="{BB962C8B-B14F-4D97-AF65-F5344CB8AC3E}">
        <p14:creationId xmlns:p14="http://schemas.microsoft.com/office/powerpoint/2010/main" val="1766647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014ED4DD-EFEA-46BF-9334-08317A31C9E1}"/>
              </a:ext>
            </a:extLst>
          </p:cNvPr>
          <p:cNvSpPr txBox="1"/>
          <p:nvPr/>
        </p:nvSpPr>
        <p:spPr>
          <a:xfrm>
            <a:off x="490331" y="145774"/>
            <a:ext cx="9064486" cy="6236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l-NL" sz="22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STRUCTUREREN KUN JE LEREN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nl-NL" sz="800" dirty="0">
              <a:effectLst/>
              <a:latin typeface="Raleway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18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Maak afspraken met je spelers en hun ouders. Zo weet iedereen wat er van hem verwacht wordt. Afspraken kun je maken over praktische zaken, rollen/taken, 	verantwoordelijkheden en omgangsvormen.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nl-NL" sz="1800" dirty="0">
              <a:effectLst/>
              <a:latin typeface="Raleway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nl-NL" sz="18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Start de training gezamenlijk als groep op. Geef iedere speler even individuele aandacht. Vertel waar jullie deze training aan gaan werken.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endParaRPr lang="nl-NL" sz="1800" dirty="0">
              <a:effectLst/>
              <a:latin typeface="Raleway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nl-NL" sz="18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Werk tijdens de training aan een haalbaar en uitdagend doel. Laat dit doel terugkomen in de volgende wedstrijd. Beloon of vier de doelen die gehaald zijn.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endParaRPr lang="nl-NL" sz="1800" dirty="0">
              <a:effectLst/>
              <a:latin typeface="Raleway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nl-NL" sz="18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Geef korte, duidelijke instructies in begrijpelijke taal. Zorg dat alle spelers tijdens de oefeningen bezig zijn.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endParaRPr lang="nl-NL" sz="1800" dirty="0">
              <a:effectLst/>
              <a:latin typeface="Raleway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nl-NL" sz="18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Sluit de training gezamenlijk als groep af. Vraag wat je spelers van de training vonden en wat ze hebben geleerd.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0C3F674-6C75-4892-AF4A-0CAB6253E62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0506" y="1458953"/>
            <a:ext cx="2914141" cy="330431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FB1A5C1C-B03E-4D33-B397-11FD28E44D19}"/>
              </a:ext>
            </a:extLst>
          </p:cNvPr>
          <p:cNvSpPr txBox="1"/>
          <p:nvPr/>
        </p:nvSpPr>
        <p:spPr>
          <a:xfrm>
            <a:off x="10158946" y="3263967"/>
            <a:ext cx="1321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dirty="0"/>
              <a:t>HIGH FIVE</a:t>
            </a:r>
          </a:p>
        </p:txBody>
      </p:sp>
    </p:spTree>
    <p:extLst>
      <p:ext uri="{BB962C8B-B14F-4D97-AF65-F5344CB8AC3E}">
        <p14:creationId xmlns:p14="http://schemas.microsoft.com/office/powerpoint/2010/main" val="229046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pPr algn="ctr"/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structuur</a:t>
            </a:r>
            <a:r>
              <a:rPr lang="en-US" dirty="0"/>
              <a:t> in je training?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Voor je spelers</a:t>
            </a:r>
          </a:p>
          <a:p>
            <a:pPr lvl="1"/>
            <a:r>
              <a:rPr lang="nl-NL" sz="3200" dirty="0"/>
              <a:t>Kinderen hebben behoefte aan duidelijkheid. Ze voelen zich veilig als ze weten wat ze kunnen verwachten.</a:t>
            </a:r>
          </a:p>
          <a:p>
            <a:endParaRPr lang="nl-NL" sz="3600" dirty="0"/>
          </a:p>
          <a:p>
            <a:r>
              <a:rPr lang="nl-NL" sz="3600" dirty="0"/>
              <a:t>Voor jezelf</a:t>
            </a:r>
          </a:p>
          <a:p>
            <a:pPr lvl="1"/>
            <a:r>
              <a:rPr lang="nl-NL" sz="3200" dirty="0"/>
              <a:t>Geeft jou rust en overzicht</a:t>
            </a:r>
          </a:p>
          <a:p>
            <a:pPr lvl="1">
              <a:buFontTx/>
              <a:buChar char="-"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7268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7"/>
            <a:ext cx="11168270" cy="887897"/>
          </a:xfrm>
        </p:spPr>
        <p:txBody>
          <a:bodyPr>
            <a:normAutofit/>
          </a:bodyPr>
          <a:lstStyle/>
          <a:p>
            <a:r>
              <a:rPr lang="en-US" dirty="0" err="1"/>
              <a:t>Programma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821635"/>
            <a:ext cx="11713698" cy="5355328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endParaRPr lang="nl-NL" sz="3600" dirty="0"/>
          </a:p>
          <a:p>
            <a:pPr marL="742950" indent="-742950">
              <a:buFont typeface="+mj-lt"/>
              <a:buAutoNum type="arabicPeriod"/>
            </a:pPr>
            <a:r>
              <a:rPr lang="nl-NL" sz="3600" dirty="0"/>
              <a:t>Afspraken maken 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/>
              <a:t>De start van je training 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/>
              <a:t>Werken aan een doel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/>
              <a:t>De organisatie van je oefening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/>
              <a:t>De afsluiting van je training		  	    </a:t>
            </a:r>
            <a:endParaRPr lang="nl-NL" sz="3000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									      HIGH FIVE!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000" dirty="0"/>
              <a:t>		</a:t>
            </a:r>
            <a:endParaRPr lang="nl-NL" sz="36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55529E7-7B5B-4705-B432-7B86022BDC8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60904" y="681037"/>
            <a:ext cx="2914255" cy="3303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67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Afspraken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Met spelers en ouders</a:t>
            </a:r>
          </a:p>
          <a:p>
            <a:endParaRPr lang="nl-NL" sz="3600" dirty="0"/>
          </a:p>
          <a:p>
            <a:r>
              <a:rPr lang="nl-NL" sz="3600" dirty="0"/>
              <a:t>Aan begin van het seizoen</a:t>
            </a:r>
          </a:p>
          <a:p>
            <a:endParaRPr lang="nl-NL" sz="3600" dirty="0"/>
          </a:p>
          <a:p>
            <a:r>
              <a:rPr lang="nl-NL" sz="3600" dirty="0"/>
              <a:t>Iedereen weet wat er van hem verwacht wordt </a:t>
            </a:r>
          </a:p>
        </p:txBody>
      </p:sp>
    </p:spTree>
    <p:extLst>
      <p:ext uri="{BB962C8B-B14F-4D97-AF65-F5344CB8AC3E}">
        <p14:creationId xmlns:p14="http://schemas.microsoft.com/office/powerpoint/2010/main" val="399250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Waarover</a:t>
            </a:r>
            <a:r>
              <a:rPr lang="en-US" dirty="0"/>
              <a:t> </a:t>
            </a:r>
            <a:r>
              <a:rPr lang="en-US" dirty="0" err="1"/>
              <a:t>maak</a:t>
            </a:r>
            <a:r>
              <a:rPr lang="en-US" dirty="0"/>
              <a:t> je </a:t>
            </a:r>
            <a:r>
              <a:rPr lang="en-US" dirty="0" err="1"/>
              <a:t>afspraken</a:t>
            </a:r>
            <a:r>
              <a:rPr lang="en-US" dirty="0"/>
              <a:t>?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Praktische zaken</a:t>
            </a:r>
          </a:p>
          <a:p>
            <a:pPr lvl="1"/>
            <a:r>
              <a:rPr lang="nl-NL" sz="3200" dirty="0"/>
              <a:t>Trainingstijden, welk veld, kleding, wedstrijdkalender</a:t>
            </a:r>
          </a:p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Rollen en taken / verantwoordelijkheden</a:t>
            </a:r>
          </a:p>
          <a:p>
            <a:pPr lvl="1"/>
            <a:r>
              <a:rPr lang="nl-NL" sz="3200" dirty="0"/>
              <a:t>Aanvoerder, geblesseerden etc.</a:t>
            </a:r>
          </a:p>
          <a:p>
            <a:endParaRPr lang="nl-NL" sz="3600" dirty="0"/>
          </a:p>
          <a:p>
            <a:r>
              <a:rPr lang="nl-NL" sz="3600" dirty="0"/>
              <a:t>Gedrag en omgangsvormen</a:t>
            </a:r>
          </a:p>
          <a:p>
            <a:endParaRPr lang="nl-NL" sz="3600" dirty="0"/>
          </a:p>
          <a:p>
            <a:pPr lvl="1"/>
            <a:endParaRPr lang="nl-NL" sz="3200" dirty="0"/>
          </a:p>
          <a:p>
            <a:pPr marL="457200" lvl="1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9987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afspraak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Positief geformuleerd: Wat wil je dat je spelers doen</a:t>
            </a:r>
          </a:p>
          <a:p>
            <a:r>
              <a:rPr lang="nl-NL" sz="3600" dirty="0"/>
              <a:t>Niet teveel afspraken tegelijkertijd</a:t>
            </a:r>
          </a:p>
          <a:p>
            <a:r>
              <a:rPr lang="nl-NL" sz="3600" dirty="0"/>
              <a:t>Maak afspraken zoveel mogelijk in overleg met spelers en ouders</a:t>
            </a:r>
          </a:p>
        </p:txBody>
      </p:sp>
    </p:spTree>
    <p:extLst>
      <p:ext uri="{BB962C8B-B14F-4D97-AF65-F5344CB8AC3E}">
        <p14:creationId xmlns:p14="http://schemas.microsoft.com/office/powerpoint/2010/main" val="310912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Werken</a:t>
            </a:r>
            <a:r>
              <a:rPr lang="en-US" dirty="0"/>
              <a:t> met </a:t>
            </a:r>
            <a:r>
              <a:rPr lang="en-US" dirty="0" err="1"/>
              <a:t>afspraken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Houd je zelf aan de afspraken</a:t>
            </a:r>
          </a:p>
          <a:p>
            <a:pPr lvl="1"/>
            <a:r>
              <a:rPr lang="nl-NL" sz="3200" dirty="0"/>
              <a:t>Jij bent een rolmodel</a:t>
            </a:r>
          </a:p>
          <a:p>
            <a:r>
              <a:rPr lang="nl-NL" sz="3600" dirty="0"/>
              <a:t>Maak de afspraken zichtbaar</a:t>
            </a:r>
          </a:p>
          <a:p>
            <a:r>
              <a:rPr lang="nl-NL" sz="3600" dirty="0"/>
              <a:t>Beloon als afspraken worden nageleefd</a:t>
            </a:r>
          </a:p>
          <a:p>
            <a:r>
              <a:rPr lang="nl-NL" sz="3600" dirty="0"/>
              <a:t>Check af en toe of er nieuwe afspraken moeten komen</a:t>
            </a:r>
          </a:p>
        </p:txBody>
      </p:sp>
    </p:spTree>
    <p:extLst>
      <p:ext uri="{BB962C8B-B14F-4D97-AF65-F5344CB8AC3E}">
        <p14:creationId xmlns:p14="http://schemas.microsoft.com/office/powerpoint/2010/main" val="126586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2. De start van je training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1" y="1322363"/>
            <a:ext cx="11912481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Zorg dat je (ruim) op tijd aanwezig bent</a:t>
            </a:r>
          </a:p>
          <a:p>
            <a:endParaRPr lang="nl-NL" sz="3600" dirty="0"/>
          </a:p>
          <a:p>
            <a:r>
              <a:rPr lang="nl-NL" sz="3600" dirty="0"/>
              <a:t>Heet alle spelers apart welkom</a:t>
            </a:r>
          </a:p>
          <a:p>
            <a:endParaRPr lang="nl-NL" sz="3600" dirty="0"/>
          </a:p>
          <a:p>
            <a:r>
              <a:rPr lang="nl-NL" sz="3600" dirty="0"/>
              <a:t>Krijg een eerste indruk hoe je spelers die dag in hun vel zitten </a:t>
            </a:r>
          </a:p>
          <a:p>
            <a:pPr marL="0" indent="0">
              <a:buNone/>
            </a:pPr>
            <a:r>
              <a:rPr lang="nl-NL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374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64C1-D811-4BE5-9782-CE24494B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8270" cy="1325563"/>
          </a:xfrm>
        </p:spPr>
        <p:txBody>
          <a:bodyPr/>
          <a:lstStyle/>
          <a:p>
            <a:r>
              <a:rPr lang="en-US" dirty="0"/>
              <a:t>2. De start van je training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42C27-18B5-4DE7-82D3-A8F6C62B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322363"/>
            <a:ext cx="11713698" cy="485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r>
              <a:rPr lang="nl-NL" sz="3600" dirty="0"/>
              <a:t>Begin gezamenlijk als groep</a:t>
            </a:r>
          </a:p>
          <a:p>
            <a:r>
              <a:rPr lang="nl-NL" sz="3600" dirty="0"/>
              <a:t>Vertel waar je die training aan wilt werken </a:t>
            </a:r>
          </a:p>
          <a:p>
            <a:r>
              <a:rPr lang="nl-NL" sz="3600" dirty="0"/>
              <a:t>Wat wil je dat ze aan het einde van de training kunnen</a:t>
            </a:r>
          </a:p>
          <a:p>
            <a:pPr lvl="1"/>
            <a:r>
              <a:rPr lang="nl-NL" sz="2800" dirty="0"/>
              <a:t>Werken aan een doel </a:t>
            </a:r>
          </a:p>
        </p:txBody>
      </p:sp>
    </p:spTree>
    <p:extLst>
      <p:ext uri="{BB962C8B-B14F-4D97-AF65-F5344CB8AC3E}">
        <p14:creationId xmlns:p14="http://schemas.microsoft.com/office/powerpoint/2010/main" val="297985481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626</Words>
  <Application>Microsoft Office PowerPoint</Application>
  <PresentationFormat>Breedbeeld</PresentationFormat>
  <Paragraphs>128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Raleway Medium</vt:lpstr>
      <vt:lpstr>Aangepast ontwerp</vt:lpstr>
      <vt:lpstr>1_Kantoorthema</vt:lpstr>
      <vt:lpstr>Structureren kun je leren</vt:lpstr>
      <vt:lpstr>Waarom structuur in je training?</vt:lpstr>
      <vt:lpstr>Programma</vt:lpstr>
      <vt:lpstr>1. Afspraken maken </vt:lpstr>
      <vt:lpstr>1. Waarover maak je afspraken? </vt:lpstr>
      <vt:lpstr>1. Voorwaarden voor een goede afspraak </vt:lpstr>
      <vt:lpstr>1. Werken met afspraken </vt:lpstr>
      <vt:lpstr>2. De start van je training</vt:lpstr>
      <vt:lpstr>2. De start van je training</vt:lpstr>
      <vt:lpstr>3. Werken aan een doel</vt:lpstr>
      <vt:lpstr>3. Hoe werk je met doelen</vt:lpstr>
      <vt:lpstr>Hoe kun je het behalen van een doel belonen / vieren? </vt:lpstr>
      <vt:lpstr>4. De organisatie van je oefening: instructie</vt:lpstr>
      <vt:lpstr>4. De organisatie van je oefening: uitvoering</vt:lpstr>
      <vt:lpstr>4. Varieer in:</vt:lpstr>
      <vt:lpstr>5. De afsluiting van je training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Structureren kun je leren</dc:title>
  <dc:creator>Anouk van den Berg</dc:creator>
  <cp:lastModifiedBy>Corné van Rosmalen</cp:lastModifiedBy>
  <cp:revision>45</cp:revision>
  <dcterms:created xsi:type="dcterms:W3CDTF">2021-09-21T09:31:37Z</dcterms:created>
  <dcterms:modified xsi:type="dcterms:W3CDTF">2024-10-17T11:14:25Z</dcterms:modified>
</cp:coreProperties>
</file>